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9" r:id="rId10"/>
    <p:sldId id="265" r:id="rId11"/>
    <p:sldId id="266" r:id="rId12"/>
    <p:sldId id="267" r:id="rId13"/>
    <p:sldId id="268" r:id="rId14"/>
    <p:sldId id="262" r:id="rId15"/>
  </p:sldIdLst>
  <p:sldSz cx="12192000" cy="6858000"/>
  <p:notesSz cx="6858000" cy="9144000"/>
  <p:embeddedFontLs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11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7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E7BB90-9F6A-44A5-95AE-91DF415831AB}" type="datetimeFigureOut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7FEE3-B005-47E1-881F-D4A1C3AD6C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850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9F34B2-47B6-7F0C-A2F7-F17BFFD69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39C84A-5284-93FA-D730-3078A17EED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EC9812-213A-332F-5933-3D87CB58E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3A046-9E98-47F1-92CF-FF3BC93B10B9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EDF17-7BDF-E7C8-36E1-5A67B8EED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DA5433-A61A-9893-A926-0FC4B3A21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919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45B5E-B3F5-5C0D-6F0F-828025E8E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102514-4463-65B7-23BE-176C254A8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A921CB-962B-72A6-BC3B-103399500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2ECD-C4B2-4D5F-B104-1BDDC7BCCF8C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D7E9F0-BF02-4163-F3B4-599CD274E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298D04-882F-DBA5-31D0-8EC6332E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099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216552-414D-5ABD-5CDF-135D061417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F77778-39D2-4FE6-2EF5-09E293C506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AF2B7F-3B62-F255-50BE-BD59AC96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D0C85-2D63-4711-96F1-6D2A370B74A0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033AF-F625-E0EC-FF6A-DB2993B82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684DA2-A94C-EAB8-4C5E-B88CBCCA3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278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75118-8942-867C-9E23-E5789D35C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550D01-7E70-58C0-976D-5538574B9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A0AD30-D7C0-BB33-1360-67D291F5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5E4-67CE-4016-8967-696205A6BF1C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E57697-5759-BF2C-43C1-18AFDB90A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A97634-BF41-44FA-AC89-463EDC1CE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662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B41115-641B-41DE-DF2C-3AFF26423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3F7C5E-AF9D-B390-300F-84B75044E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7236D8-D2F4-8BEA-57C6-1DB37FDFA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E9CA4-8517-444F-BF1A-4DA3A3466436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09692-A19A-8828-4F6F-D1F41EF18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4489F4-4CBA-ED0F-E42A-37CFBC5B6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059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5ECD72-6D0F-E596-E9DB-8E755B52B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63B09D-25B7-0713-1AE8-896B8513E0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BD21EA-38AD-631E-E7BF-BE7499AD8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2C8076-5014-87DE-B612-199D01EDC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383E-4538-4DA9-AEAA-3AA5B59BD309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2446C4-EC2E-C773-771C-91BBFF290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C67CBB-921F-99CA-0CD3-4587ECB3E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665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1A657-634A-7612-4A93-5CCA7593F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B06024-DEB0-C04F-979E-97794632D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8176AC-79C3-166E-48B8-8CD38903F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57ABA0E-42CA-F574-A74A-F325D86817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8F0285-A347-812E-D288-7033C99595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3335AD9-6FBE-8FA4-6A60-9BBC8615D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1774E-7DB5-407A-B950-F765286B739D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F58374F-E5A4-6548-2818-63707553E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E67923-062F-2B76-DAC9-EFC9ECC25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730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86C39-7C9C-619F-BC5E-C0302B1C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39A5C3F-0301-5B98-B958-CCA17D74E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0E8D-41F7-4C3B-A814-77D3583A5577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524B8A-D5E3-DEA0-0564-5EB2AD03C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A74D0C-3B5D-D950-D8FD-5E0014052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906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D486161-E08B-4E52-05A8-F0D92250C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A4C0E-EB02-4A14-9E5C-89F7B2E7629C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D4D425F-79BA-EBD2-5FEC-518306B0F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227DD0-B3F7-7BDE-5D41-9C59B5AE2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0938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876F2-DFDE-8617-5AD9-5F79F26B3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2E2174-35D9-862B-C345-955677C7B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F6F75F-C53E-EA3D-B990-146DEF2A7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896F36-06A1-0289-AF23-310E418F1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0BF12-B9F4-4175-9DBB-14461D1E17B8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D47897-542A-6613-8F23-FA027A3FA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830502-EE06-C3A5-67A9-351EA71BC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00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DF75E-CCDE-AB32-D2AD-93E89F6EF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774A03-C6EC-14B3-D165-CE0381C2F4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43F952-4883-430C-FAE3-90DCEDB69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8598C8-4B77-5209-471B-41DC8A91D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8F392-7EF2-41C9-9928-83EF5DF7649B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0E817B-C2B8-CB86-D40D-3B54852AC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1A30BF-0CDE-EA9A-0ED4-C09AFCADF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176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EEA4401-2DD8-9CC3-7997-EA76D755A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870D2F-6ADF-CD95-150B-C2C489DEF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0998BD-C257-E0DB-E788-B6A7BF9BF1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BB688-53EA-4BFC-ADD2-19075AE546B8}" type="datetime1">
              <a:rPr lang="ko-KR" altLang="en-US" smtClean="0"/>
              <a:t>2023-07-19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132FF-B1E2-E44B-E921-1D6FDBC1CD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A8A58A-A19F-A747-5DEB-3093F9523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613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E712D3-FE96-F3E7-EDCA-090D493648C4}"/>
              </a:ext>
            </a:extLst>
          </p:cNvPr>
          <p:cNvSpPr txBox="1"/>
          <p:nvPr/>
        </p:nvSpPr>
        <p:spPr>
          <a:xfrm>
            <a:off x="2021808" y="2890391"/>
            <a:ext cx="814838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>
                <a:latin typeface="궁서" panose="02030600000101010101" pitchFamily="18" charset="-127"/>
                <a:ea typeface="궁서" panose="02030600000101010101" pitchFamily="18" charset="-127"/>
              </a:rPr>
              <a:t>상품 관리 소프트웨어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3E14E5-8372-D2BE-B22D-B8EB9CF940EF}"/>
              </a:ext>
            </a:extLst>
          </p:cNvPr>
          <p:cNvSpPr txBox="1"/>
          <p:nvPr/>
        </p:nvSpPr>
        <p:spPr>
          <a:xfrm>
            <a:off x="10512571" y="4886892"/>
            <a:ext cx="131638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/>
              <a:t>3</a:t>
            </a:r>
            <a:r>
              <a:rPr lang="ko-KR" altLang="en-US" dirty="0"/>
              <a:t>조 이수성</a:t>
            </a:r>
            <a:endParaRPr lang="en-US" altLang="ko-KR" dirty="0"/>
          </a:p>
          <a:p>
            <a:pPr algn="r"/>
            <a:r>
              <a:rPr lang="ko-KR" altLang="en-US" dirty="0" err="1"/>
              <a:t>김신혁</a:t>
            </a:r>
            <a:endParaRPr lang="en-US" altLang="ko-KR" dirty="0"/>
          </a:p>
          <a:p>
            <a:pPr algn="r"/>
            <a:r>
              <a:rPr lang="ko-KR" altLang="en-US" dirty="0"/>
              <a:t>신동훈</a:t>
            </a:r>
            <a:endParaRPr lang="en-US" altLang="ko-KR" dirty="0"/>
          </a:p>
          <a:p>
            <a:pPr algn="r"/>
            <a:r>
              <a:rPr lang="ko-KR" altLang="en-US" dirty="0"/>
              <a:t>정선호</a:t>
            </a:r>
            <a:endParaRPr lang="en-US" altLang="ko-KR" dirty="0"/>
          </a:p>
          <a:p>
            <a:pPr algn="r"/>
            <a:r>
              <a:rPr lang="ko-KR" altLang="en-US" dirty="0"/>
              <a:t>최은지</a:t>
            </a:r>
          </a:p>
        </p:txBody>
      </p:sp>
    </p:spTree>
    <p:extLst>
      <p:ext uri="{BB962C8B-B14F-4D97-AF65-F5344CB8AC3E}">
        <p14:creationId xmlns:p14="http://schemas.microsoft.com/office/powerpoint/2010/main" val="2744577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MyProduct</a:t>
            </a:r>
            <a:r>
              <a:rPr lang="en-US" altLang="ko-KR" sz="1200" dirty="0"/>
              <a:t> </a:t>
            </a:r>
            <a:r>
              <a:rPr lang="ko-KR" altLang="en-US" sz="1200" dirty="0"/>
              <a:t>테이블 정보 차트로 출력 </a:t>
            </a:r>
            <a:r>
              <a:rPr lang="en-US" altLang="ko-KR" sz="1200" dirty="0"/>
              <a:t>– </a:t>
            </a:r>
            <a:r>
              <a:rPr lang="ko-KR" altLang="en-US" sz="1200" dirty="0"/>
              <a:t>전체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BF982CA-9B37-42E9-4527-0D538C3C9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20" y="941572"/>
            <a:ext cx="10763559" cy="550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40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MyProduct</a:t>
            </a:r>
            <a:r>
              <a:rPr lang="en-US" altLang="ko-KR" sz="1200" dirty="0"/>
              <a:t> </a:t>
            </a:r>
            <a:r>
              <a:rPr lang="ko-KR" altLang="en-US" sz="1200" dirty="0"/>
              <a:t>테이블 정보 차트로 출력 </a:t>
            </a:r>
            <a:r>
              <a:rPr lang="en-US" altLang="ko-KR" sz="1200" dirty="0"/>
              <a:t>– </a:t>
            </a:r>
            <a:r>
              <a:rPr lang="ko-KR" altLang="en-US" sz="1200" dirty="0"/>
              <a:t>대분류 선택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BF982CA-9B37-42E9-4527-0D538C3C9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221" y="941572"/>
            <a:ext cx="10763557" cy="550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063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MyProduct</a:t>
            </a:r>
            <a:r>
              <a:rPr lang="en-US" altLang="ko-KR" sz="1200" dirty="0"/>
              <a:t> </a:t>
            </a:r>
            <a:r>
              <a:rPr lang="ko-KR" altLang="en-US" sz="1200" dirty="0"/>
              <a:t>테이블 정보 차트로 출력 </a:t>
            </a:r>
            <a:r>
              <a:rPr lang="en-US" altLang="ko-KR" sz="1200" dirty="0"/>
              <a:t>– </a:t>
            </a:r>
            <a:r>
              <a:rPr lang="ko-KR" altLang="en-US" sz="1200" dirty="0"/>
              <a:t>중분류 선택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BF982CA-9B37-42E9-4527-0D538C3C9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221" y="941572"/>
            <a:ext cx="10763557" cy="550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686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MyProduct</a:t>
            </a:r>
            <a:r>
              <a:rPr lang="en-US" altLang="ko-KR" sz="1200" dirty="0"/>
              <a:t> </a:t>
            </a:r>
            <a:r>
              <a:rPr lang="ko-KR" altLang="en-US" sz="1200" dirty="0"/>
              <a:t>테이블 정보 차트로 출력 </a:t>
            </a:r>
            <a:r>
              <a:rPr lang="en-US" altLang="ko-KR" sz="1200" dirty="0"/>
              <a:t>– </a:t>
            </a:r>
            <a:r>
              <a:rPr lang="ko-KR" altLang="en-US" sz="1200" dirty="0"/>
              <a:t>소분류 선택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BF982CA-9B37-42E9-4527-0D538C3C9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222" y="941572"/>
            <a:ext cx="10763555" cy="550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55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자체 평가의견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04DDAB2-0CE0-0393-52EB-2773F3B3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333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AF354C3-528B-DFCB-2C37-CED22A74B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DD5BF-A0EF-6F55-A47F-9156077C4248}"/>
              </a:ext>
            </a:extLst>
          </p:cNvPr>
          <p:cNvSpPr txBox="1"/>
          <p:nvPr/>
        </p:nvSpPr>
        <p:spPr>
          <a:xfrm>
            <a:off x="4887175" y="2690336"/>
            <a:ext cx="25362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프로젝트 개요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팀 구성원 역할 소개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프로젝트 수행절차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프로젝트 수행결과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자체 평가의견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BDEEA-CE78-1BBC-E45A-7E57CA56F222}"/>
              </a:ext>
            </a:extLst>
          </p:cNvPr>
          <p:cNvSpPr txBox="1"/>
          <p:nvPr/>
        </p:nvSpPr>
        <p:spPr>
          <a:xfrm>
            <a:off x="4147457" y="2690336"/>
            <a:ext cx="8245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</a:rPr>
              <a:t>p.03 -</a:t>
            </a:r>
          </a:p>
          <a:p>
            <a:pPr algn="l"/>
            <a:r>
              <a:rPr lang="en-US" altLang="ko-KR" dirty="0">
                <a:solidFill>
                  <a:srgbClr val="1F2328"/>
                </a:solidFill>
              </a:rPr>
              <a:t>p.04</a:t>
            </a:r>
            <a:r>
              <a:rPr lang="en-US" altLang="ko-KR" b="0" i="0" dirty="0">
                <a:solidFill>
                  <a:srgbClr val="1F2328"/>
                </a:solidFill>
                <a:effectLst/>
              </a:rPr>
              <a:t> -</a:t>
            </a:r>
            <a:endParaRPr lang="en-US" altLang="ko-KR" dirty="0">
              <a:solidFill>
                <a:srgbClr val="1F2328"/>
              </a:solidFill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</a:rPr>
              <a:t>p.05 -</a:t>
            </a:r>
          </a:p>
          <a:p>
            <a:pPr algn="l"/>
            <a:r>
              <a:rPr lang="en-US" altLang="ko-KR" dirty="0">
                <a:solidFill>
                  <a:srgbClr val="1F2328"/>
                </a:solidFill>
              </a:rPr>
              <a:t>p.06</a:t>
            </a:r>
            <a:r>
              <a:rPr lang="en-US" altLang="ko-KR" b="0" i="0" dirty="0">
                <a:solidFill>
                  <a:srgbClr val="1F2328"/>
                </a:solidFill>
                <a:effectLst/>
              </a:rPr>
              <a:t> -</a:t>
            </a:r>
            <a:endParaRPr lang="en-US" altLang="ko-KR" dirty="0">
              <a:solidFill>
                <a:srgbClr val="1F2328"/>
              </a:solidFill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</a:rPr>
              <a:t>p.07 -</a:t>
            </a:r>
            <a:endParaRPr lang="ko-KR" altLang="en-US" b="0" i="0" dirty="0">
              <a:solidFill>
                <a:srgbClr val="1F2328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1854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306121" y="1409477"/>
            <a:ext cx="101469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0" i="0" dirty="0">
                <a:solidFill>
                  <a:srgbClr val="374151"/>
                </a:solidFill>
                <a:effectLst/>
              </a:rPr>
              <a:t>프로젝트의 목표는 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.NET Framework 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환경에서 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C#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과 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MS SQL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을 사용하여 소프트웨어를 개발하는 것입니다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</a:t>
            </a:r>
          </a:p>
          <a:p>
            <a:endParaRPr lang="en-US" altLang="ko-KR" dirty="0">
              <a:solidFill>
                <a:srgbClr val="374151"/>
              </a:solidFill>
            </a:endParaRPr>
          </a:p>
          <a:p>
            <a:r>
              <a:rPr lang="en-US" altLang="ko-KR" b="0" i="0" dirty="0">
                <a:solidFill>
                  <a:srgbClr val="374151"/>
                </a:solidFill>
                <a:effectLst/>
              </a:rPr>
              <a:t>AI HUB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에서 시중에 판매되는 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1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만 종류의 제품을 다룬 데이터를 활용하여 데이터베이스를 구축합니다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 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이 데이터를 기반으로 제품의 재고와 판매를 효율적으로 관리하는 서비스를 제공하는 것이 최종 목표입니다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</a:t>
            </a:r>
          </a:p>
          <a:p>
            <a:endParaRPr lang="en-US" altLang="ko-KR" dirty="0">
              <a:solidFill>
                <a:srgbClr val="374151"/>
              </a:solidFill>
            </a:endParaRPr>
          </a:p>
          <a:p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56BEF90-BA96-8E38-3CAF-785DF101A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17CCC8-13A8-DB68-FFBB-94A8E109828F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502344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팀 구성원 역할 소개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B1B94F1-71F2-F41B-37C0-0E81CD74F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C2F2A-146F-0620-C3BB-43747435F9FD}"/>
              </a:ext>
            </a:extLst>
          </p:cNvPr>
          <p:cNvSpPr txBox="1"/>
          <p:nvPr/>
        </p:nvSpPr>
        <p:spPr>
          <a:xfrm>
            <a:off x="306121" y="1409477"/>
            <a:ext cx="101469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74151"/>
                </a:solidFill>
              </a:rPr>
              <a:t>이수성</a:t>
            </a:r>
            <a:r>
              <a:rPr lang="en-US" altLang="ko-KR" dirty="0">
                <a:solidFill>
                  <a:srgbClr val="374151"/>
                </a:solidFill>
              </a:rPr>
              <a:t>: DB </a:t>
            </a:r>
            <a:r>
              <a:rPr lang="ko-KR" altLang="en-US" dirty="0">
                <a:solidFill>
                  <a:srgbClr val="374151"/>
                </a:solidFill>
              </a:rPr>
              <a:t>구성 및 물품 관리용 </a:t>
            </a:r>
            <a:r>
              <a:rPr lang="en-US" altLang="ko-KR" dirty="0">
                <a:solidFill>
                  <a:srgbClr val="374151"/>
                </a:solidFill>
              </a:rPr>
              <a:t>QR</a:t>
            </a:r>
            <a:r>
              <a:rPr lang="ko-KR" altLang="en-US" dirty="0">
                <a:solidFill>
                  <a:srgbClr val="374151"/>
                </a:solidFill>
              </a:rPr>
              <a:t>코드 제작</a:t>
            </a:r>
            <a:endParaRPr lang="en-US" altLang="ko-KR" dirty="0">
              <a:solidFill>
                <a:srgbClr val="374151"/>
              </a:solidFill>
            </a:endParaRPr>
          </a:p>
          <a:p>
            <a:r>
              <a:rPr lang="ko-KR" altLang="en-US" dirty="0" err="1">
                <a:solidFill>
                  <a:srgbClr val="374151"/>
                </a:solidFill>
              </a:rPr>
              <a:t>김신혁</a:t>
            </a:r>
            <a:r>
              <a:rPr lang="en-US" altLang="ko-KR" dirty="0">
                <a:solidFill>
                  <a:srgbClr val="374151"/>
                </a:solidFill>
              </a:rPr>
              <a:t>: DB </a:t>
            </a:r>
            <a:r>
              <a:rPr lang="ko-KR" altLang="en-US" dirty="0">
                <a:solidFill>
                  <a:srgbClr val="374151"/>
                </a:solidFill>
              </a:rPr>
              <a:t>구성 및 물품 검색 시 상품 이미지 노출 제작</a:t>
            </a:r>
            <a:endParaRPr lang="en-US" altLang="ko-KR" dirty="0">
              <a:solidFill>
                <a:srgbClr val="374151"/>
              </a:solidFill>
            </a:endParaRPr>
          </a:p>
          <a:p>
            <a:r>
              <a:rPr lang="ko-KR" altLang="en-US" dirty="0">
                <a:solidFill>
                  <a:srgbClr val="374151"/>
                </a:solidFill>
              </a:rPr>
              <a:t>신동훈</a:t>
            </a:r>
            <a:r>
              <a:rPr lang="en-US" altLang="ko-KR" dirty="0">
                <a:solidFill>
                  <a:srgbClr val="374151"/>
                </a:solidFill>
              </a:rPr>
              <a:t>: </a:t>
            </a:r>
            <a:r>
              <a:rPr lang="ko-KR" altLang="en-US" dirty="0">
                <a:solidFill>
                  <a:srgbClr val="374151"/>
                </a:solidFill>
              </a:rPr>
              <a:t>프로젝트 관리 및 기능 제안</a:t>
            </a:r>
            <a:r>
              <a:rPr lang="en-US" altLang="ko-KR" dirty="0">
                <a:solidFill>
                  <a:srgbClr val="374151"/>
                </a:solidFill>
              </a:rPr>
              <a:t>, </a:t>
            </a:r>
            <a:r>
              <a:rPr lang="ko-KR" altLang="en-US" dirty="0">
                <a:solidFill>
                  <a:srgbClr val="374151"/>
                </a:solidFill>
              </a:rPr>
              <a:t>수정과 자료 조사</a:t>
            </a:r>
            <a:endParaRPr lang="en-US" altLang="ko-KR" dirty="0">
              <a:solidFill>
                <a:srgbClr val="374151"/>
              </a:solidFill>
            </a:endParaRPr>
          </a:p>
          <a:p>
            <a:r>
              <a:rPr lang="ko-KR" altLang="en-US" dirty="0">
                <a:solidFill>
                  <a:srgbClr val="374151"/>
                </a:solidFill>
              </a:rPr>
              <a:t>정선호</a:t>
            </a:r>
            <a:r>
              <a:rPr lang="en-US" altLang="ko-KR" dirty="0">
                <a:solidFill>
                  <a:srgbClr val="374151"/>
                </a:solidFill>
              </a:rPr>
              <a:t>: DB </a:t>
            </a:r>
            <a:r>
              <a:rPr lang="ko-KR" altLang="en-US" dirty="0">
                <a:solidFill>
                  <a:srgbClr val="374151"/>
                </a:solidFill>
              </a:rPr>
              <a:t>구성 및 제품 </a:t>
            </a:r>
            <a:r>
              <a:rPr lang="ko-KR" altLang="en-US" dirty="0" err="1">
                <a:solidFill>
                  <a:srgbClr val="374151"/>
                </a:solidFill>
              </a:rPr>
              <a:t>입〮출고</a:t>
            </a:r>
            <a:r>
              <a:rPr lang="ko-KR" altLang="en-US" dirty="0">
                <a:solidFill>
                  <a:srgbClr val="374151"/>
                </a:solidFill>
              </a:rPr>
              <a:t> 관리 제작</a:t>
            </a:r>
            <a:endParaRPr lang="en-US" altLang="ko-KR" dirty="0">
              <a:solidFill>
                <a:srgbClr val="374151"/>
              </a:solidFill>
            </a:endParaRPr>
          </a:p>
          <a:p>
            <a:r>
              <a:rPr lang="ko-KR" altLang="en-US" dirty="0">
                <a:solidFill>
                  <a:srgbClr val="374151"/>
                </a:solidFill>
              </a:rPr>
              <a:t>최은지</a:t>
            </a:r>
            <a:r>
              <a:rPr lang="en-US" altLang="ko-KR" dirty="0">
                <a:solidFill>
                  <a:srgbClr val="374151"/>
                </a:solidFill>
              </a:rPr>
              <a:t>: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5458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프로젝트 수행절차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74B367-9396-E546-4627-62366BAE8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A7C768-BAA6-7AC4-0028-25EBBBCD9B04}"/>
              </a:ext>
            </a:extLst>
          </p:cNvPr>
          <p:cNvSpPr txBox="1"/>
          <p:nvPr/>
        </p:nvSpPr>
        <p:spPr>
          <a:xfrm>
            <a:off x="153721" y="664573"/>
            <a:ext cx="1188455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프로젝트 요구사항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상품 등록 및 재고 관리:</a:t>
            </a:r>
          </a:p>
          <a:p>
            <a:r>
              <a:rPr lang="ko-KR" altLang="en-US" dirty="0"/>
              <a:t>  </a:t>
            </a:r>
            <a:r>
              <a:rPr lang="ko-KR" altLang="en-US" dirty="0" err="1"/>
              <a:t>MyProduct</a:t>
            </a:r>
            <a:r>
              <a:rPr lang="ko-KR" altLang="en-US" dirty="0"/>
              <a:t> 테이블에서 정보를 읽어와 </a:t>
            </a:r>
            <a:r>
              <a:rPr lang="ko-KR" altLang="en-US" dirty="0" err="1"/>
              <a:t>MyInventory</a:t>
            </a:r>
            <a:r>
              <a:rPr lang="ko-KR" altLang="en-US" dirty="0"/>
              <a:t> 테이블에 새로운 상품을 등록합니다.</a:t>
            </a:r>
          </a:p>
          <a:p>
            <a:r>
              <a:rPr lang="ko-KR" altLang="en-US" dirty="0"/>
              <a:t>  </a:t>
            </a:r>
            <a:r>
              <a:rPr lang="ko-KR" altLang="en-US" dirty="0" err="1"/>
              <a:t>MyInventory</a:t>
            </a:r>
            <a:r>
              <a:rPr lang="ko-KR" altLang="en-US" dirty="0"/>
              <a:t> 테이블에 있는 기존 상품의 정보를 수정하고 삭제할 수 있는 기능을 제공합니다.</a:t>
            </a:r>
          </a:p>
          <a:p>
            <a:r>
              <a:rPr lang="ko-KR" altLang="en-US" dirty="0"/>
              <a:t>  </a:t>
            </a:r>
            <a:r>
              <a:rPr lang="ko-KR" altLang="en-US" dirty="0" err="1"/>
              <a:t>MyInventory</a:t>
            </a:r>
            <a:r>
              <a:rPr lang="ko-KR" altLang="en-US" dirty="0"/>
              <a:t> 테이블에 존재하는 제품의 입고 및 출고를 기록하고 조회할 수 있으며, 재고 수량을 관리합니다.</a:t>
            </a:r>
          </a:p>
          <a:p>
            <a:endParaRPr lang="ko-KR" altLang="en-US" dirty="0"/>
          </a:p>
          <a:p>
            <a:r>
              <a:rPr lang="ko-KR" altLang="en-US" dirty="0"/>
              <a:t>재고 알림:</a:t>
            </a:r>
          </a:p>
          <a:p>
            <a:r>
              <a:rPr lang="ko-KR" altLang="en-US" dirty="0"/>
              <a:t>  재고 수량을 실시간으로 추적하고 부족한 제품을 알려주는 기능이 있으면 유용합니다.</a:t>
            </a:r>
          </a:p>
          <a:p>
            <a:r>
              <a:rPr lang="ko-KR" altLang="en-US" dirty="0"/>
              <a:t>  재고 수량이 일정 기준 이하로 떨어질 때 관리자에게 알림을 보내거나 자동으로 재고를 주문할 수 있는 알림 기능을 포함합니다.</a:t>
            </a:r>
          </a:p>
          <a:p>
            <a:endParaRPr lang="ko-KR" altLang="en-US" dirty="0"/>
          </a:p>
          <a:p>
            <a:r>
              <a:rPr lang="ko-KR" altLang="en-US" dirty="0"/>
              <a:t>제품 검색 및 필터링:</a:t>
            </a:r>
          </a:p>
          <a:p>
            <a:r>
              <a:rPr lang="ko-KR" altLang="en-US" dirty="0"/>
              <a:t>  제품을 효율적으로 검색하고, 필터링하여 특정 조건에 맞는 제품을 찾을 수 있는 기능을 제공합니다.</a:t>
            </a:r>
          </a:p>
          <a:p>
            <a:r>
              <a:rPr lang="ko-KR" altLang="en-US" dirty="0"/>
              <a:t>  제품의 이름, 식별자, 가격 등을 기준으로 검색할 수 있습니다.</a:t>
            </a:r>
          </a:p>
          <a:p>
            <a:r>
              <a:rPr lang="ko-KR" altLang="en-US" dirty="0"/>
              <a:t>  제품을 </a:t>
            </a:r>
            <a:r>
              <a:rPr lang="ko-KR" altLang="en-US" dirty="0" err="1"/>
              <a:t>라벨링</a:t>
            </a:r>
            <a:r>
              <a:rPr lang="ko-KR" altLang="en-US" dirty="0"/>
              <a:t>(QR 코드)하여 효율적으로 결제 및 관리하고 찾을 수 있습니다.</a:t>
            </a:r>
          </a:p>
          <a:p>
            <a:endParaRPr lang="ko-KR" altLang="en-US" dirty="0"/>
          </a:p>
          <a:p>
            <a:r>
              <a:rPr lang="ko-KR" altLang="en-US" dirty="0"/>
              <a:t>보고서 및 통계:</a:t>
            </a:r>
          </a:p>
          <a:p>
            <a:r>
              <a:rPr lang="ko-KR" altLang="en-US" dirty="0"/>
              <a:t>  재고 상태, 판매량, 입출고 기록 등의 정보를 기반으로 보고서와 통계를 생성합니다.</a:t>
            </a:r>
          </a:p>
          <a:p>
            <a:r>
              <a:rPr lang="ko-KR" altLang="en-US" dirty="0"/>
              <a:t>  바코드를 넣으면 상품 이미지 출력합니다.</a:t>
            </a:r>
          </a:p>
        </p:txBody>
      </p:sp>
    </p:spTree>
    <p:extLst>
      <p:ext uri="{BB962C8B-B14F-4D97-AF65-F5344CB8AC3E}">
        <p14:creationId xmlns:p14="http://schemas.microsoft.com/office/powerpoint/2010/main" val="3677481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프로젝트 수행절차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74B367-9396-E546-4627-62366BAE8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5" name="그림 4" descr="텍스트, 번호, 폰트, 스크린샷이(가) 표시된 사진&#10;&#10;자동 생성된 설명">
            <a:extLst>
              <a:ext uri="{FF2B5EF4-FFF2-40B4-BE49-F238E27FC236}">
                <a16:creationId xmlns:a16="http://schemas.microsoft.com/office/drawing/2014/main" id="{83D12065-BA22-B70F-4962-CFE6686EB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75" y="664573"/>
            <a:ext cx="11162849" cy="458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263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프로젝트 수행절차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74B367-9396-E546-4627-62366BAE8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7" name="그림 6" descr="텍스트, 영수증, 스크린샷, 도표이(가) 표시된 사진&#10;&#10;자동 생성된 설명">
            <a:extLst>
              <a:ext uri="{FF2B5EF4-FFF2-40B4-BE49-F238E27FC236}">
                <a16:creationId xmlns:a16="http://schemas.microsoft.com/office/drawing/2014/main" id="{200378B4-2BEC-382D-D385-9E48B66A1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96" y="670629"/>
            <a:ext cx="11163600" cy="525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744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상품 이미지 출력</a:t>
            </a:r>
          </a:p>
        </p:txBody>
      </p:sp>
      <p:pic>
        <p:nvPicPr>
          <p:cNvPr id="6" name="그림 5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3FA73ABF-6CD7-4B1F-D156-6DB0407D74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7" y="1087044"/>
            <a:ext cx="4551590" cy="5269306"/>
          </a:xfrm>
          <a:prstGeom prst="rect">
            <a:avLst/>
          </a:prstGeom>
        </p:spPr>
      </p:pic>
      <p:pic>
        <p:nvPicPr>
          <p:cNvPr id="8" name="그림 7" descr="텍스트, 스크린샷, 스낵이(가) 표시된 사진&#10;&#10;자동 생성된 설명">
            <a:extLst>
              <a:ext uri="{FF2B5EF4-FFF2-40B4-BE49-F238E27FC236}">
                <a16:creationId xmlns:a16="http://schemas.microsoft.com/office/drawing/2014/main" id="{B1E42370-A432-8A1D-87D1-6E4C818140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255" y="1087044"/>
            <a:ext cx="4551588" cy="529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29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네이버 </a:t>
            </a:r>
            <a:r>
              <a:rPr lang="ko-KR" altLang="en-US" sz="1200" dirty="0"/>
              <a:t>검색 </a:t>
            </a:r>
            <a:r>
              <a:rPr lang="en-US" altLang="ko-KR" sz="1200" dirty="0"/>
              <a:t>API</a:t>
            </a:r>
            <a:r>
              <a:rPr lang="ko-KR" altLang="en-US" sz="1200" dirty="0"/>
              <a:t>를 사용해 최저가 받아오기</a:t>
            </a:r>
          </a:p>
        </p:txBody>
      </p:sp>
      <p:pic>
        <p:nvPicPr>
          <p:cNvPr id="7" name="그림 6" descr="텍스트, 스크린샷, 폰트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327D7C6-D216-8DE1-D438-969E310265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39" y="1632599"/>
            <a:ext cx="5072594" cy="2039773"/>
          </a:xfrm>
          <a:prstGeom prst="rect">
            <a:avLst/>
          </a:prstGeom>
        </p:spPr>
      </p:pic>
      <p:pic>
        <p:nvPicPr>
          <p:cNvPr id="10" name="그림 9" descr="텍스트, 스크린샷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A43DA089-5104-8EB7-EC40-2E1EAB908E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932" y="1632599"/>
            <a:ext cx="6341661" cy="19172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6FEB131-6BB9-DE91-A707-7ABB4308DDA4}"/>
              </a:ext>
            </a:extLst>
          </p:cNvPr>
          <p:cNvSpPr txBox="1"/>
          <p:nvPr/>
        </p:nvSpPr>
        <p:spPr>
          <a:xfrm>
            <a:off x="426480" y="3672372"/>
            <a:ext cx="5072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결과</a:t>
            </a:r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35966-6F42-6C4D-9230-3452B72398F4}"/>
              </a:ext>
            </a:extLst>
          </p:cNvPr>
          <p:cNvSpPr txBox="1"/>
          <p:nvPr/>
        </p:nvSpPr>
        <p:spPr>
          <a:xfrm>
            <a:off x="5500789" y="3559873"/>
            <a:ext cx="63408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결과</a:t>
            </a:r>
            <a:r>
              <a:rPr lang="en-US" altLang="ko-KR" sz="1200" dirty="0"/>
              <a:t>2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199655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413</Words>
  <Application>Microsoft Office PowerPoint</Application>
  <PresentationFormat>와이드스크린</PresentationFormat>
  <Paragraphs>77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Arial</vt:lpstr>
      <vt:lpstr>맑은 고딕</vt:lpstr>
      <vt:lpstr>궁서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김시원</dc:creator>
  <cp:lastModifiedBy>김시원</cp:lastModifiedBy>
  <cp:revision>22</cp:revision>
  <dcterms:created xsi:type="dcterms:W3CDTF">2023-07-18T05:57:35Z</dcterms:created>
  <dcterms:modified xsi:type="dcterms:W3CDTF">2023-07-19T02:26:17Z</dcterms:modified>
</cp:coreProperties>
</file>

<file path=docProps/thumbnail.jpeg>
</file>